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995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26844" y="1517690"/>
            <a:ext cx="11783755" cy="1710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SafeNet AI: Protecting Women Online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026844" y="2777490"/>
            <a:ext cx="3969782" cy="432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4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571500" indent="-5715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Privacy</a:t>
            </a:r>
          </a:p>
          <a:p>
            <a:pPr marL="571500" indent="-5715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571500" indent="-5715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571500" indent="-5715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Safety </a:t>
            </a:r>
          </a:p>
          <a:p>
            <a:pPr marL="571500" indent="-5715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571500" indent="-5715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571500" indent="-5715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7E740-2AF6-7F71-0FB4-74684068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21" y="2372797"/>
            <a:ext cx="6972300" cy="4183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808" y="588169"/>
            <a:ext cx="8225076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                                         </a:t>
            </a:r>
            <a:r>
              <a:rPr lang="en-US" sz="440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5808" y="1848326"/>
            <a:ext cx="4245292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Team </a:t>
            </a:r>
            <a:r>
              <a:rPr lang="en-US" sz="2600" b="1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TechWasps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45808" y="2912447"/>
            <a:ext cx="6719173" cy="218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MANAV BATRA 24BCE10235</a:t>
            </a:r>
          </a:p>
          <a:p>
            <a:pPr marL="342900" indent="-342900">
              <a:lnSpc>
                <a:spcPts val="2650"/>
              </a:lnSpc>
              <a:buSzPct val="100000"/>
              <a:buChar char="•"/>
            </a:pPr>
            <a:endParaRPr lang="en-US" sz="20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ASHWIN SHARMA 24BCE10351</a:t>
            </a:r>
          </a:p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endParaRPr lang="en-US" sz="20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PRAKASH ROY 24BAI10318</a:t>
            </a:r>
            <a:endParaRPr lang="en-US" sz="2000" dirty="0"/>
          </a:p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899" y="1608653"/>
            <a:ext cx="6246693" cy="415088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5808" y="6719768"/>
            <a:ext cx="13138785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5808" y="7300436"/>
            <a:ext cx="13138785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Together, we can build a safer, more empathetic internet.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638" y="570905"/>
            <a:ext cx="311050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Unseen Threat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26638" y="1119902"/>
            <a:ext cx="10736699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Reality of Online Harassment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726638" y="2301002"/>
            <a:ext cx="633531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Women disproportionately face </a:t>
            </a:r>
            <a:r>
              <a:rPr lang="en-US" sz="1600" dirty="0">
                <a:solidFill>
                  <a:srgbClr val="D3C5B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 harassment, stalking, and privacy violations</a:t>
            </a: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This isn't just an inconvenience; it impacts mental health, career prospects, and personal safety.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6638" y="3484364"/>
            <a:ext cx="63353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Cyberstalking:</a:t>
            </a: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 in 4 women experience severe online stalking.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6638" y="4221361"/>
            <a:ext cx="63353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Privacy Leaks:</a:t>
            </a: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Non-consensual sharing of private information is rampant.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6638" y="4958358"/>
            <a:ext cx="63353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Harassing Messages:</a:t>
            </a: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constant barrage of offensive or threatening communication.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066" y="2347674"/>
            <a:ext cx="6335316" cy="479095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76066" y="7372112"/>
            <a:ext cx="633531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278731"/>
            <a:ext cx="33183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Solution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58309" y="186259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SafeNet AI: Message Checker in Action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8309" y="3909239"/>
            <a:ext cx="676009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M Sans" pitchFamily="2" charset="0"/>
                <a:ea typeface="DM Sans" pitchFamily="34" charset="-122"/>
                <a:cs typeface="DM Sans" pitchFamily="34" charset="-120"/>
              </a:rPr>
              <a:t>Our core demo, the </a:t>
            </a:r>
            <a:r>
              <a:rPr lang="en-US" sz="2000" b="1" dirty="0">
                <a:solidFill>
                  <a:srgbClr val="FFE5E5"/>
                </a:solidFill>
                <a:latin typeface="DM Sans" pitchFamily="2" charset="0"/>
                <a:ea typeface="DM Sans" pitchFamily="34" charset="-122"/>
                <a:cs typeface="DM Sans" pitchFamily="34" charset="-120"/>
              </a:rPr>
              <a:t>Message Checker</a:t>
            </a:r>
            <a:r>
              <a:rPr lang="en-US" sz="2000" dirty="0">
                <a:solidFill>
                  <a:srgbClr val="FFE5E5"/>
                </a:solidFill>
                <a:latin typeface="DM Sans" pitchFamily="2" charset="0"/>
                <a:ea typeface="DM Sans" pitchFamily="34" charset="-122"/>
                <a:cs typeface="DM Sans" pitchFamily="34" charset="-120"/>
              </a:rPr>
              <a:t>, is a real-time tool to detect harassment keywords in any text conversation. It provides immediate, actionable feedback, allowing users to identify and address threatening or offensive content before it escalates.</a:t>
            </a:r>
            <a:endParaRPr lang="en-US" sz="2000" dirty="0">
              <a:latin typeface="DM Sans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8" y="5917307"/>
            <a:ext cx="70214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Demo Ready:</a:t>
            </a: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See SafeNet AI prevent harm in real-time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EBC58-DFC3-74E4-3E38-4BCC03FF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307" y="1456848"/>
            <a:ext cx="6197094" cy="55662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8" y="1715574"/>
            <a:ext cx="4004191" cy="530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Expanding Protection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58308" y="2409548"/>
            <a:ext cx="1060108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Media Analysis &amp; Stalker Alerts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8" y="3544907"/>
            <a:ext cx="649962" cy="6499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8" y="4379564"/>
            <a:ext cx="47549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Screenshot/Media Analyzer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276730"/>
            <a:ext cx="6421517" cy="123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Upload images or screenshots, and our AI highlights </a:t>
            </a:r>
            <a:r>
              <a:rPr lang="en-US" sz="2000" dirty="0">
                <a:solidFill>
                  <a:srgbClr val="D3C5B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harassing or offensive content</a:t>
            </a: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even in visual form.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3541295"/>
            <a:ext cx="649962" cy="6499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0574" y="43795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Stalker Alert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0574" y="5276731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Detects repeated or </a:t>
            </a:r>
            <a:r>
              <a:rPr lang="en-US" sz="2000" dirty="0">
                <a:solidFill>
                  <a:srgbClr val="D3C5B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fake accounts</a:t>
            </a: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targeting users across platforms, identifying persistent threats.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99899"/>
            <a:ext cx="31286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Proactive Defense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44709" y="167270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Privacy Checker &amp; Emergency SOS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44709" y="3423047"/>
            <a:ext cx="7627382" cy="1744980"/>
          </a:xfrm>
          <a:prstGeom prst="roundRect">
            <a:avLst>
              <a:gd name="adj" fmla="val 8384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14229" y="3423047"/>
            <a:ext cx="121920" cy="174498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7" name="Text 4"/>
          <p:cNvSpPr/>
          <p:nvPr/>
        </p:nvSpPr>
        <p:spPr>
          <a:xfrm>
            <a:off x="6583204" y="3670102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Privacy Checker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6583204" y="4227552"/>
            <a:ext cx="704183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Scans for </a:t>
            </a:r>
            <a:r>
              <a:rPr lang="en-US" sz="1700" dirty="0">
                <a:solidFill>
                  <a:srgbClr val="D3C5B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sensitive personal information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(phone numbers, addresses) being shared online without consent, alerting users to potential leaks.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44709" y="5384602"/>
            <a:ext cx="7627382" cy="1744980"/>
          </a:xfrm>
          <a:prstGeom prst="roundRect">
            <a:avLst>
              <a:gd name="adj" fmla="val 8384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14229" y="5384602"/>
            <a:ext cx="121920" cy="174498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1" name="Text 8"/>
          <p:cNvSpPr/>
          <p:nvPr/>
        </p:nvSpPr>
        <p:spPr>
          <a:xfrm>
            <a:off x="6583204" y="5631656"/>
            <a:ext cx="4773930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Emergency SOS Button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6583204" y="6189107"/>
            <a:ext cx="704183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one-click solution to instantly alert </a:t>
            </a:r>
            <a:r>
              <a:rPr lang="en-US" sz="1700" dirty="0">
                <a:solidFill>
                  <a:srgbClr val="D3C5B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trusted contacts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or report severe harassment directly to authorities.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128" y="358378"/>
            <a:ext cx="3028355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the Landscape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456128" y="703064"/>
            <a:ext cx="4588431" cy="428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Dashboard &amp; Analytics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56129" y="1327309"/>
            <a:ext cx="13050322" cy="50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SafeNet AI provides a comprehensive dashboard, visualizing harassment trends. Users can understand the </a:t>
            </a:r>
            <a:r>
              <a:rPr lang="en-US" sz="1000" dirty="0">
                <a:solidFill>
                  <a:srgbClr val="D3C5B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categories, frequency, and severity</a:t>
            </a: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incidents, empowering them with data to identify patterns and seek support.</a:t>
            </a:r>
            <a:endParaRPr lang="en-US" sz="1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91" y="1890298"/>
            <a:ext cx="8950010" cy="490705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939043" y="7316523"/>
            <a:ext cx="322898" cy="208598"/>
          </a:xfrm>
          <a:prstGeom prst="roundRect">
            <a:avLst>
              <a:gd name="adj" fmla="val 14040"/>
            </a:avLst>
          </a:prstGeom>
          <a:solidFill>
            <a:srgbClr val="54080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4"/>
          <p:cNvSpPr/>
          <p:nvPr/>
        </p:nvSpPr>
        <p:spPr>
          <a:xfrm>
            <a:off x="1429774" y="7429782"/>
            <a:ext cx="799028" cy="130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Verbal Abuse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2455308" y="7321248"/>
            <a:ext cx="288448" cy="208598"/>
          </a:xfrm>
          <a:prstGeom prst="roundRect">
            <a:avLst>
              <a:gd name="adj" fmla="val 14040"/>
            </a:avLst>
          </a:prstGeom>
          <a:solidFill>
            <a:srgbClr val="9C0F0F"/>
          </a:solidFill>
          <a:ln/>
        </p:spPr>
      </p:sp>
      <p:sp>
        <p:nvSpPr>
          <p:cNvPr id="9" name="Text 6"/>
          <p:cNvSpPr/>
          <p:nvPr/>
        </p:nvSpPr>
        <p:spPr>
          <a:xfrm>
            <a:off x="2994461" y="7427702"/>
            <a:ext cx="827484" cy="130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Cyberstalking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203700" y="7321248"/>
            <a:ext cx="258008" cy="208598"/>
          </a:xfrm>
          <a:prstGeom prst="roundRect">
            <a:avLst>
              <a:gd name="adj" fmla="val 14040"/>
            </a:avLst>
          </a:prstGeom>
          <a:solidFill>
            <a:srgbClr val="E31616"/>
          </a:solidFill>
          <a:ln/>
        </p:spPr>
      </p:sp>
      <p:sp>
        <p:nvSpPr>
          <p:cNvPr id="11" name="Text 8"/>
          <p:cNvSpPr/>
          <p:nvPr/>
        </p:nvSpPr>
        <p:spPr>
          <a:xfrm>
            <a:off x="4688214" y="7427702"/>
            <a:ext cx="1000958" cy="130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Privacy Violation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5977973" y="7316523"/>
            <a:ext cx="258008" cy="208598"/>
          </a:xfrm>
          <a:prstGeom prst="roundRect">
            <a:avLst>
              <a:gd name="adj" fmla="val 14040"/>
            </a:avLst>
          </a:prstGeom>
          <a:solidFill>
            <a:srgbClr val="EF585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10"/>
          <p:cNvSpPr/>
          <p:nvPr/>
        </p:nvSpPr>
        <p:spPr>
          <a:xfrm>
            <a:off x="6452911" y="7425622"/>
            <a:ext cx="453152" cy="130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Threats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7074001" y="7321248"/>
            <a:ext cx="265469" cy="208598"/>
          </a:xfrm>
          <a:prstGeom prst="roundRect">
            <a:avLst>
              <a:gd name="adj" fmla="val 14040"/>
            </a:avLst>
          </a:prstGeom>
          <a:solidFill>
            <a:srgbClr val="F6A0A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Text 12"/>
          <p:cNvSpPr/>
          <p:nvPr/>
        </p:nvSpPr>
        <p:spPr>
          <a:xfrm>
            <a:off x="7556400" y="7423544"/>
            <a:ext cx="871061" cy="130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Impersonation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2743756" y="7662624"/>
            <a:ext cx="1371814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data helps users understand their exposure and provides valuable evidence for reporting</a:t>
            </a: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056" y="353616"/>
            <a:ext cx="1691997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Future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450056" y="693658"/>
            <a:ext cx="4649033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SafeNet AI Toolkit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450056" y="1309449"/>
            <a:ext cx="1373028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these features seamlessly integrate into one powerful platform: the </a:t>
            </a:r>
            <a:r>
              <a:rPr lang="en-US" sz="10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SafeNet AI Toolkit</a:t>
            </a: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From real-time monitoring to proactive alerts, we're building a comprehensive digital safety net for women online.</a:t>
            </a:r>
            <a:endParaRPr lang="en-US" sz="1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" y="1659850"/>
            <a:ext cx="13730288" cy="77974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26" y="5659988"/>
            <a:ext cx="409155" cy="4091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3722" y="7488400"/>
            <a:ext cx="3229981" cy="403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75379" y="7730021"/>
            <a:ext cx="3286879" cy="613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Interacts with SafeNet AI Toolkit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317" y="5073533"/>
            <a:ext cx="409155" cy="40915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272290" y="2501823"/>
            <a:ext cx="3229981" cy="403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Toolkit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3243948" y="3014759"/>
            <a:ext cx="3286878" cy="61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 processing and orchestration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609" y="5659988"/>
            <a:ext cx="409155" cy="40915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686305" y="7488400"/>
            <a:ext cx="3229981" cy="403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Safety Tools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5671601" y="7730021"/>
            <a:ext cx="3286878" cy="613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Message, Screenshot, Stalker, Privacy, SOS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6900" y="5073533"/>
            <a:ext cx="409155" cy="40915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154873" y="2501823"/>
            <a:ext cx="3229981" cy="403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8126531" y="3014759"/>
            <a:ext cx="3286878" cy="61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monitoring and alerts</a:t>
            </a:r>
            <a:endParaRPr lang="en-US" sz="10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8192" y="5659988"/>
            <a:ext cx="409155" cy="40915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596165" y="7488400"/>
            <a:ext cx="3229981" cy="403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Output</a:t>
            </a:r>
            <a:endParaRPr lang="en-US" sz="1400" dirty="0"/>
          </a:p>
        </p:txBody>
      </p:sp>
      <p:sp>
        <p:nvSpPr>
          <p:cNvPr id="20" name="Text 12"/>
          <p:cNvSpPr/>
          <p:nvPr/>
        </p:nvSpPr>
        <p:spPr>
          <a:xfrm>
            <a:off x="10540333" y="7730021"/>
            <a:ext cx="3286878" cy="613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safety and empowerment</a:t>
            </a:r>
            <a:endParaRPr lang="en-US" sz="1050" dirty="0"/>
          </a:p>
        </p:txBody>
      </p:sp>
      <p:sp>
        <p:nvSpPr>
          <p:cNvPr id="21" name="Text 13"/>
          <p:cNvSpPr/>
          <p:nvPr/>
        </p:nvSpPr>
        <p:spPr>
          <a:xfrm>
            <a:off x="436151" y="8036888"/>
            <a:ext cx="1373028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unified approach to </a:t>
            </a:r>
            <a:r>
              <a:rPr lang="en-US" sz="1000" dirty="0">
                <a:solidFill>
                  <a:srgbClr val="D3C5B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Privacy, Safety, and Empowerment</a:t>
            </a: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8247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 the Hood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58308" y="1547574"/>
            <a:ext cx="11928991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Technical Implementation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336446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 Stack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58309" y="4008596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Flask, Python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431030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NLP: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Hugging Face models for robust text analysis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200174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UI: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HTML/CSS for a clean, intuitive interface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969318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 Processing: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Python libraries for media analysis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3939" y="3364468"/>
            <a:ext cx="354937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Privacy-First Approach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4843939" y="4436150"/>
            <a:ext cx="3549372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3C5B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Local execution is paramount.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SafeNet AI is designed to run locally on the user's device, ensuring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sensitive data leaves their environment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We eliminate server-side storage of personal content, guaranteeing user privacy and security.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8F0F91-2F33-82F2-492A-D6A36983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252" y="2800350"/>
            <a:ext cx="5540735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208" y="710803"/>
            <a:ext cx="26702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Path Forward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10208" y="1247418"/>
            <a:ext cx="6419255" cy="6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Impact &amp; Scalability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014532" y="2726531"/>
            <a:ext cx="6199108" cy="202883"/>
          </a:xfrm>
          <a:prstGeom prst="roundRect">
            <a:avLst>
              <a:gd name="adj" fmla="val 4201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0208" y="2523589"/>
            <a:ext cx="608767" cy="608767"/>
          </a:xfrm>
          <a:prstGeom prst="roundRect">
            <a:avLst>
              <a:gd name="adj" fmla="val 7510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70" y="2637770"/>
            <a:ext cx="304324" cy="38040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13090" y="3335298"/>
            <a:ext cx="26702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 Users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13090" y="3790712"/>
            <a:ext cx="6097786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Students, corporate professionals, NGOs – anyone vulnerable to online harassment.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720965" y="2422208"/>
            <a:ext cx="6199108" cy="202883"/>
          </a:xfrm>
          <a:prstGeom prst="roundRect">
            <a:avLst>
              <a:gd name="adj" fmla="val 4201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16641" y="2219265"/>
            <a:ext cx="608767" cy="608767"/>
          </a:xfrm>
          <a:prstGeom prst="roundRect">
            <a:avLst>
              <a:gd name="adj" fmla="val 7510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803" y="2333446"/>
            <a:ext cx="304324" cy="38040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9524" y="3030974"/>
            <a:ext cx="2989540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Browser Extension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7619524" y="3486388"/>
            <a:ext cx="6097786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Easily integrate with web browsers for seamless real-time protection.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1014532" y="5353288"/>
            <a:ext cx="6199108" cy="202883"/>
          </a:xfrm>
          <a:prstGeom prst="roundRect">
            <a:avLst>
              <a:gd name="adj" fmla="val 4201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10208" y="5150346"/>
            <a:ext cx="608767" cy="608767"/>
          </a:xfrm>
          <a:prstGeom prst="roundRect">
            <a:avLst>
              <a:gd name="adj" fmla="val 7510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70" y="5264527"/>
            <a:ext cx="304324" cy="38040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13090" y="5962055"/>
            <a:ext cx="26702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Mobile App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913090" y="6417469"/>
            <a:ext cx="609778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to iOS and Android for on-the-go protection and alerts.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720965" y="5048964"/>
            <a:ext cx="6199108" cy="202883"/>
          </a:xfrm>
          <a:prstGeom prst="roundRect">
            <a:avLst>
              <a:gd name="adj" fmla="val 4201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16641" y="4846022"/>
            <a:ext cx="608767" cy="608767"/>
          </a:xfrm>
          <a:prstGeom prst="roundRect">
            <a:avLst>
              <a:gd name="adj" fmla="val 7510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803" y="4960203"/>
            <a:ext cx="304324" cy="38040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9524" y="5657731"/>
            <a:ext cx="318539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Multilingual Support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7619524" y="6113145"/>
            <a:ext cx="6097786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Break language barriers to offer global protection against online threats.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710208" y="7193875"/>
            <a:ext cx="1320998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scalable solution to create a </a:t>
            </a:r>
            <a:r>
              <a:rPr lang="en-US" sz="1550" dirty="0">
                <a:solidFill>
                  <a:srgbClr val="D3C5B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safer digital world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everyone.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574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manav batra</dc:creator>
  <cp:lastModifiedBy>manav batra</cp:lastModifiedBy>
  <cp:revision>2</cp:revision>
  <dcterms:created xsi:type="dcterms:W3CDTF">2025-09-15T14:41:30Z</dcterms:created>
  <dcterms:modified xsi:type="dcterms:W3CDTF">2025-09-15T16:11:58Z</dcterms:modified>
</cp:coreProperties>
</file>